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4" r:id="rId7"/>
    <p:sldId id="265" r:id="rId8"/>
    <p:sldId id="262" r:id="rId9"/>
    <p:sldId id="263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475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9E9D21B-F04D-4BDA-A919-47531A2C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0768" y="2852433"/>
            <a:ext cx="4101007" cy="1305909"/>
          </a:xfrm>
        </p:spPr>
        <p:txBody>
          <a:bodyPr>
            <a:noAutofit/>
          </a:bodyPr>
          <a:lstStyle/>
          <a:p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</a:t>
            </a:r>
            <a:b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ÁREA </a:t>
            </a:r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5"/>
            <a:ext cx="12192000" cy="685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5" y="1556657"/>
            <a:ext cx="2558142" cy="239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Reunion Previa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Matrimonio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1328057" y="1153887"/>
            <a:ext cx="9720943" cy="326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CARTA DESCRIPTIVA REUNION FAMILIAR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69015"/>
              </p:ext>
            </p:extLst>
          </p:nvPr>
        </p:nvGraphicFramePr>
        <p:xfrm>
          <a:off x="1959429" y="1864840"/>
          <a:ext cx="7576456" cy="155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572"/>
                <a:gridCol w="4062470"/>
                <a:gridCol w="1748414"/>
              </a:tblGrid>
              <a:tr h="21459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385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Oración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Invocación al Espíritu Santo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2"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91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Diálogo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Leer objetivos y cita Bíblica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15"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91"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del tema (párrafos numerados)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10"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91">
                <a:tc vMerge="1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Responder preguntas de reflexión personal y conyugal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15"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1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Sugerida (personal y conyugal)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5"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Responder las preguntas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10"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Oración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Recemos juntos ( Oraciones que aparecen al final del tema)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3"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 redondeado"/>
          <p:cNvSpPr/>
          <p:nvPr/>
        </p:nvSpPr>
        <p:spPr>
          <a:xfrm>
            <a:off x="7892142" y="3494315"/>
            <a:ext cx="1643743" cy="223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s-MX" sz="1000" dirty="0" smtClean="0"/>
              <a:t> total 60”</a:t>
            </a:r>
            <a:endParaRPr lang="es-MX" sz="1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 txBox="1">
            <a:spLocks/>
          </p:cNvSpPr>
          <p:nvPr/>
        </p:nvSpPr>
        <p:spPr>
          <a:xfrm>
            <a:off x="2133599" y="3605893"/>
            <a:ext cx="2177143" cy="26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Reunion Familiar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41698"/>
              </p:ext>
            </p:extLst>
          </p:nvPr>
        </p:nvGraphicFramePr>
        <p:xfrm>
          <a:off x="1981200" y="3875314"/>
          <a:ext cx="7554685" cy="1855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45"/>
                <a:gridCol w="4102976"/>
                <a:gridCol w="1747564"/>
              </a:tblGrid>
              <a:tr h="2315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Oración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Invocación al Espíritu Santo.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Pesentación</a:t>
                      </a:r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tema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Comentar el Valor Familiar.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Imagen del tema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Observar las imágenes y contestar las preguntas.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52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Leer la cita bíblica.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Responder las preguntas.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03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Lectura Bíblica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Responder las preguntas en casa (Reflexión en familia)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634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sugerida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 de acción, evaluable y apegada al valor familiar.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10'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 redondeado"/>
          <p:cNvSpPr/>
          <p:nvPr/>
        </p:nvSpPr>
        <p:spPr>
          <a:xfrm rot="10800000" flipV="1">
            <a:off x="7892142" y="5823856"/>
            <a:ext cx="1556658" cy="250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Tiempo total 60”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981199" y="5843397"/>
            <a:ext cx="60960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tiempos estimados deberán adaptarse a la cantidad de miembros en la familia y edades de los hijos.</a:t>
            </a:r>
          </a:p>
        </p:txBody>
      </p:sp>
    </p:spTree>
    <p:extLst>
      <p:ext uri="{BB962C8B-B14F-4D97-AF65-F5344CB8AC3E}">
        <p14:creationId xmlns:p14="http://schemas.microsoft.com/office/powerpoint/2010/main" val="3730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29"/>
            <a:ext cx="10515600" cy="5003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(breve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repaso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830"/>
            <a:ext cx="10515600" cy="42780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Proceder a la ejecución del Plan de Trabajo en relación a sus funciones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Asegurar la capacitación de los matrimonios Responsables de Área I de sector en sus funciones.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Vigilar, coordinar y diseñar en su caso las estrategias de promoción del MFC en la Diócesis.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Vigilar el desempeño de las Áreas I de Sector en relación a sus funciones.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Apoyar a las Áreas I de Sector en detectar áreas de oportunidad e implementar soluciones o acciones de mejora.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en la organización de las Reuniones Diocesanas, de Región o de Bloque que se desarrollen en su Diócesis.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en las reuniones a que sea convocado por el ECN.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la vivencia de los tiempos fuertes y litúrgicos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 resultados y aplicar acciones de mejora y/o correctivas.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Preparar y realizar al término de su período la Entrega-Recepción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80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¡¡MUCHAS GRACIAS!!</a:t>
            </a:r>
            <a:endParaRPr lang="es-MX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7792"/>
            <a:ext cx="10515600" cy="2731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¡¡NUNCA SOLOS, SIEMPRE JUNTOS!!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3167744"/>
            <a:ext cx="358480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514"/>
            <a:ext cx="10515600" cy="9395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PROPIAS DE ÁREA I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1730829"/>
            <a:ext cx="5181600" cy="4223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Diseñar,  coordinar  y  vigilar  las estrategias  de  promoción   (pesca) del MFC en la Diócesis.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 Asegurar   que    el   proceso  de promoción se realice adecuadamente   desde    la  invitación   hasta  su registro, pasando por una adecuada preinscripción.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3.-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Vigilar y promover el correcto método de estudio de los temas del CBF</a:t>
            </a:r>
            <a:r>
              <a:rPr lang="es-MX" altLang="es-MX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400" dirty="0" smtClean="0"/>
              <a:t>(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.- Lectura   Personal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Diálogo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conyugal, 3.-</a:t>
            </a: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Diálogo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Familiar, 4.- Estudio en equipo)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98171"/>
            <a:ext cx="5181600" cy="4478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4.- 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Asegurar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Reuniones de 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prepara-</a:t>
            </a:r>
            <a:r>
              <a:rPr lang="es-MX" altLang="es-MX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ción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 Equipo Zonal Completo. (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 </a:t>
            </a: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acompañamiento  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 </a:t>
            </a: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Asistente </a:t>
            </a: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Eclesial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5.-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Asegurar la vivencia del tema en Familia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6.-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Asegurar 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 vivencia  de  las 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6 Exigencias básicas en toda la </a:t>
            </a:r>
            <a:r>
              <a:rPr lang="es-MX" alt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mem-bresía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y servidores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7.- 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Promover que las capacitaciones se vivan de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manera correcta</a:t>
            </a: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s-MX" altLang="es-MX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8.- </a:t>
            </a:r>
            <a:r>
              <a:rPr lang="es-MX" alt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Promover y asegurar la vivencia de Kerigma, Encuentro Conyugal y Familiar.</a:t>
            </a:r>
          </a:p>
          <a:p>
            <a:pPr marL="0" indent="0">
              <a:buNone/>
            </a:pPr>
            <a:endParaRPr lang="es-MX" altLang="es-MX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MX" alt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33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29"/>
            <a:ext cx="10515600" cy="5003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286"/>
            <a:ext cx="10515600" cy="3722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Revisar  y dar seguimiento </a:t>
            </a:r>
            <a:r>
              <a:rPr lang="es-MX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s-MX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Avances de Pesca</a:t>
            </a:r>
            <a:r>
              <a:rPr lang="es-MX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 la barca a la parte más honda y echa las redes para pescar". Simón respondió: "Maestro hemos trabajado toda la noche sin pescar nada, pero sobre tu palabra echaré las redes". Y al echar las redes pescaron tal cantidad de peces que las redes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rompían. (San Lucas 5, 1 a 11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" y="3766457"/>
            <a:ext cx="3145972" cy="23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2"/>
            <a:ext cx="10515600" cy="4256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Cumplimos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1+1?</a:t>
            </a:r>
          </a:p>
          <a:p>
            <a:pPr marL="0" indent="0">
              <a:buNone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Debemos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ciertos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alcanzar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meta: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Oración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Obediencia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Compromiso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Perserverancia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657475"/>
            <a:ext cx="5367337" cy="27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46771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PRESINCRIPCIÓN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714"/>
            <a:ext cx="10515600" cy="412568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Organizar las reuniones de Pre inscripción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Agendar Fechas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Definir un lugar adecuado (Amplio, fácil de encontrar).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Se sugiere reunión previa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planeación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Testimonio de miembros del equipo. Es recomendable que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dicho testimonio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prepare y sea breve, sincero y emotivo.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Reunión ágil, ordenada y participativa en base al libro ¨Ponte 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camiseta¨.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Duración Máxima de 2 horas.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12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456828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 correcto de estudio del CBF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77" y="1696731"/>
            <a:ext cx="2811780" cy="177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990600" y="2242457"/>
            <a:ext cx="489857" cy="63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2373086" y="3481557"/>
            <a:ext cx="2209800" cy="283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Estudio Personal</a:t>
            </a:r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682013"/>
            <a:ext cx="2686050" cy="179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313714" y="2242457"/>
            <a:ext cx="478972" cy="678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7609114" y="3505198"/>
            <a:ext cx="2383972" cy="283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Diálogo Conyugal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990600" y="4822371"/>
            <a:ext cx="489857" cy="674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68510"/>
            <a:ext cx="2817189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157583" y="5649004"/>
            <a:ext cx="2640806" cy="276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Diálogo Familiar</a:t>
            </a:r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6313714" y="4735285"/>
            <a:ext cx="478972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6" y="3868510"/>
            <a:ext cx="268604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7647213" y="5649005"/>
            <a:ext cx="2439761" cy="276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Estudio en Equipo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8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35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263116"/>
            <a:ext cx="11832771" cy="598342"/>
          </a:xfrm>
        </p:spPr>
        <p:txBody>
          <a:bodyPr>
            <a:normAutofit fontScale="90000"/>
          </a:bodyPr>
          <a:lstStyle/>
          <a:p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Asegurar Reuniones de </a:t>
            </a:r>
            <a:r>
              <a:rPr lang="es-MX" altLang="es-MX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preparación </a:t>
            </a: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 Equipo Zonal </a:t>
            </a:r>
            <a:r>
              <a:rPr lang="es-MX" altLang="es-MX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Completo</a:t>
            </a:r>
            <a:endParaRPr lang="es-MX" sz="3200" b="1" dirty="0">
              <a:latin typeface="Century Gothic" panose="020B0502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724399" y="1915885"/>
            <a:ext cx="2329543" cy="67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Promotor de Zona</a:t>
            </a:r>
          </a:p>
        </p:txBody>
      </p:sp>
      <p:cxnSp>
        <p:nvCxnSpPr>
          <p:cNvPr id="5" name="4 Conector recto"/>
          <p:cNvCxnSpPr>
            <a:endCxn id="27" idx="0"/>
          </p:cNvCxnSpPr>
          <p:nvPr/>
        </p:nvCxnSpPr>
        <p:spPr>
          <a:xfrm flipH="1">
            <a:off x="5883246" y="2590800"/>
            <a:ext cx="5924" cy="2155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5442857" y="3200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6281057" y="2884714"/>
            <a:ext cx="1328057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Matrimonio Financiero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4016830" y="2884714"/>
            <a:ext cx="1426028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Asistente Eclesial</a:t>
            </a:r>
            <a:endParaRPr lang="es-MX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2884714" y="4201885"/>
            <a:ext cx="5693229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8577943" y="4223657"/>
            <a:ext cx="0" cy="446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endCxn id="31" idx="0"/>
          </p:cNvCxnSpPr>
          <p:nvPr/>
        </p:nvCxnSpPr>
        <p:spPr>
          <a:xfrm>
            <a:off x="2884714" y="4201885"/>
            <a:ext cx="0" cy="544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5083629" y="4746171"/>
            <a:ext cx="159923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Promotor de Equipo 2</a:t>
            </a:r>
            <a:endParaRPr lang="es-MX" dirty="0"/>
          </a:p>
        </p:txBody>
      </p:sp>
      <p:sp>
        <p:nvSpPr>
          <p:cNvPr id="30" name="29 Rectángulo"/>
          <p:cNvSpPr/>
          <p:nvPr/>
        </p:nvSpPr>
        <p:spPr>
          <a:xfrm>
            <a:off x="7848601" y="4746171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Promotor de Equipo 3</a:t>
            </a:r>
            <a:endParaRPr lang="es-MX" dirty="0"/>
          </a:p>
        </p:txBody>
      </p:sp>
      <p:sp>
        <p:nvSpPr>
          <p:cNvPr id="31" name="30 Rectángulo"/>
          <p:cNvSpPr/>
          <p:nvPr/>
        </p:nvSpPr>
        <p:spPr>
          <a:xfrm>
            <a:off x="2013857" y="4746171"/>
            <a:ext cx="174171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Promotor de Equipo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91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3886"/>
            <a:ext cx="10515600" cy="489857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es-MX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s-MX" altLang="es-MX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s-MX" altLang="es-MX" sz="32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Asegurar </a:t>
            </a: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vivencia del tema en Familia.</a:t>
            </a:r>
            <a:r>
              <a:rPr lang="es-MX" altLang="es-MX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s-MX" altLang="es-MX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s-MX" sz="3600" b="1" dirty="0">
              <a:latin typeface="Century Gothic" panose="020B0502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080657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ara lograr una vivencia efectiva, es importante </a:t>
            </a: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el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Presidentes Diocesanos, SDA-I, Secretarios de Sector y Responsables de Á</a:t>
            </a: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 Sector somos los primeros que debemos estar convencidos en seguir </a:t>
            </a: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metodología. Para ello debemos vivirlo y así concientizarnos de los beneficios que se obtienen. </a:t>
            </a:r>
            <a:endParaRPr lang="es-MX" sz="220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En </a:t>
            </a:r>
            <a:r>
              <a:rPr lang="es-MX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Youtube</a:t>
            </a:r>
            <a:r>
              <a:rPr lang="es-MX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hay un video </a:t>
            </a:r>
            <a:r>
              <a:rPr lang="es-MX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que se puede encontrar como “Reunión Familiar MFC” que muestra como </a:t>
            </a:r>
            <a:r>
              <a:rPr lang="es-MX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vivir el tema en familia, así como la riqueza que se </a:t>
            </a:r>
            <a:r>
              <a:rPr lang="es-MX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obtiene al realizarla.</a:t>
            </a:r>
            <a:endParaRPr lang="es-MX" sz="2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64986EA6-D6D1-4359-852B-71CD574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230"/>
            <a:ext cx="10515600" cy="6201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T</a:t>
            </a:r>
            <a:r>
              <a:rPr lang="en-US" sz="3600" b="1" dirty="0" smtClean="0">
                <a:latin typeface="Century Gothic" panose="020B0502020202020204" pitchFamily="34" charset="0"/>
              </a:rPr>
              <a:t>ips para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vivir</a:t>
            </a:r>
            <a:r>
              <a:rPr lang="en-US" sz="3600" b="1" dirty="0" smtClean="0">
                <a:latin typeface="Century Gothic" panose="020B0502020202020204" pitchFamily="34" charset="0"/>
              </a:rPr>
              <a:t> La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Reunión</a:t>
            </a:r>
            <a:r>
              <a:rPr lang="en-US" sz="3600" b="1" dirty="0" smtClean="0">
                <a:latin typeface="Century Gothic" panose="020B0502020202020204" pitchFamily="34" charset="0"/>
              </a:rPr>
              <a:t> familiar</a:t>
            </a:r>
            <a:endParaRPr lang="es-MX" sz="3600" b="1" dirty="0">
              <a:latin typeface="Century Gothic" panose="020B0502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6133A78-2C23-44E4-A25A-52869549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858"/>
            <a:ext cx="10515600" cy="3418114"/>
          </a:xfrm>
        </p:spPr>
        <p:txBody>
          <a:bodyPr>
            <a:normAutofit lnSpcReduction="10000"/>
          </a:bodyPr>
          <a:lstStyle/>
          <a:p>
            <a:pPr>
              <a:buClr>
                <a:srgbClr val="E48312"/>
              </a:buClr>
            </a:pP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quincenalmente la vivencia del tema </a:t>
            </a: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reunión familiar.</a:t>
            </a:r>
            <a:endParaRPr lang="es-MX" sz="2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E48312"/>
              </a:buClr>
            </a:pP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Darle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formalidad a la </a:t>
            </a: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familiar,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especificar un día y horario donde toda la familia esté reunida y pueda dedicar ese espacio a dialogar y revisar el tema.</a:t>
            </a:r>
          </a:p>
          <a:p>
            <a:pPr algn="just">
              <a:buClr>
                <a:srgbClr val="E48312"/>
              </a:buClr>
            </a:pP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rotarse en sugerir  la opción de alimento que compartirán durante la revisión del tema y así involucrar a los hijos para que se motiven al seleccionar la cena o platillo preferido para  la reunión.</a:t>
            </a:r>
          </a:p>
          <a:p>
            <a:pPr algn="just">
              <a:buClr>
                <a:srgbClr val="E48312"/>
              </a:buClr>
            </a:pP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 equipo una </a:t>
            </a:r>
            <a:r>
              <a:rPr lang="es-MX" sz="2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es-MX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Reunión con sus hijos dialogando el tema, para que motiven a todas las familias a generar el espacio de Diálogo en Familia</a:t>
            </a:r>
            <a:r>
              <a:rPr lang="es-MX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defRPr/>
            </a:pPr>
            <a:r>
              <a:rPr lang="es-MX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Compartir la </a:t>
            </a:r>
            <a:r>
              <a:rPr lang="es-MX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Carta Descriptiva de la Reunión </a:t>
            </a:r>
            <a:r>
              <a:rPr lang="es-MX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Familiar </a:t>
            </a:r>
            <a:r>
              <a:rPr lang="es-MX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 los Promotores de </a:t>
            </a:r>
            <a:r>
              <a:rPr lang="es-MX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Zona, para que ellos a su vez lo comportan con sus promotores de equipo básico. </a:t>
            </a:r>
            <a:endParaRPr lang="es-MX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algn="just">
              <a:buClr>
                <a:srgbClr val="E48312"/>
              </a:buClr>
            </a:pPr>
            <a:endParaRPr lang="es-MX" sz="22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34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1108</Words>
  <Application>Microsoft Office PowerPoint</Application>
  <PresentationFormat>Personalizado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TEMAS  DE ÁREA I</vt:lpstr>
      <vt:lpstr>ACTIVIDADES PROPIAS DE ÁREA I</vt:lpstr>
      <vt:lpstr>PESCA</vt:lpstr>
      <vt:lpstr>Presentación de PowerPoint</vt:lpstr>
      <vt:lpstr>PRESINCRIPCIÓN</vt:lpstr>
      <vt:lpstr>Método correcto de estudio del CBF</vt:lpstr>
      <vt:lpstr>Asegurar Reuniones de preparación del Equipo Zonal Completo</vt:lpstr>
      <vt:lpstr> Asegurar la vivencia del tema en Familia. </vt:lpstr>
      <vt:lpstr>Tips para vivir La Reunión familiar</vt:lpstr>
      <vt:lpstr>Presentación de PowerPoint</vt:lpstr>
      <vt:lpstr>Funciones de área I (breve repaso)</vt:lpstr>
      <vt:lpstr>¡¡MUCHAS GRACIAS!!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Miguel Lavariega</cp:lastModifiedBy>
  <cp:revision>34</cp:revision>
  <dcterms:created xsi:type="dcterms:W3CDTF">2019-09-07T16:34:56Z</dcterms:created>
  <dcterms:modified xsi:type="dcterms:W3CDTF">2019-10-10T16:37:56Z</dcterms:modified>
</cp:coreProperties>
</file>